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899CC-B052-4625-AFE3-F615DA66CE86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51DB-D13A-468D-9B10-2508C0A325F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899CC-B052-4625-AFE3-F615DA66CE86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51DB-D13A-468D-9B10-2508C0A32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899CC-B052-4625-AFE3-F615DA66CE86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51DB-D13A-468D-9B10-2508C0A32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899CC-B052-4625-AFE3-F615DA66CE86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51DB-D13A-468D-9B10-2508C0A32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899CC-B052-4625-AFE3-F615DA66CE86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51DB-D13A-468D-9B10-2508C0A325F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899CC-B052-4625-AFE3-F615DA66CE86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51DB-D13A-468D-9B10-2508C0A32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899CC-B052-4625-AFE3-F615DA66CE86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51DB-D13A-468D-9B10-2508C0A32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899CC-B052-4625-AFE3-F615DA66CE86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51DB-D13A-468D-9B10-2508C0A32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899CC-B052-4625-AFE3-F615DA66CE86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51DB-D13A-468D-9B10-2508C0A32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899CC-B052-4625-AFE3-F615DA66CE86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51DB-D13A-468D-9B10-2508C0A32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899CC-B052-4625-AFE3-F615DA66CE86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65451DB-D13A-468D-9B10-2508C0A325F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FB899CC-B052-4625-AFE3-F615DA66CE86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65451DB-D13A-468D-9B10-2508C0A325F3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143000"/>
            <a:ext cx="7851648" cy="2209800"/>
          </a:xfrm>
        </p:spPr>
        <p:txBody>
          <a:bodyPr/>
          <a:lstStyle/>
          <a:p>
            <a:pPr algn="ctr"/>
            <a:r>
              <a:rPr lang="en-US" dirty="0" smtClean="0"/>
              <a:t>All about the Navajo Indians: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3657600"/>
            <a:ext cx="2895600" cy="272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Who were the Navajo?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word Navajo comes from the Indians, meaning “farmlands or planted fields”</a:t>
            </a:r>
          </a:p>
          <a:p>
            <a:pPr lvl="0"/>
            <a:r>
              <a:rPr lang="en-US" dirty="0" smtClean="0"/>
              <a:t>The Navajo lived in Arizona</a:t>
            </a:r>
            <a:r>
              <a:rPr lang="en-US" dirty="0" smtClean="0"/>
              <a:t>, New Mexico, Utah and Colorado</a:t>
            </a:r>
            <a:r>
              <a:rPr lang="en-US" dirty="0" smtClean="0"/>
              <a:t>. Its called the four corner region because its takes  up the four meeting corners of the states.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62500" y="2313781"/>
            <a:ext cx="38100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did the Navajo eat?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were farmers, hunters and gatherers. They tended sheep and planted corn, which was very important to them. They also grew beans, squash, pumpkin and fruit</a:t>
            </a:r>
            <a:r>
              <a:rPr lang="en-US" dirty="0" smtClean="0"/>
              <a:t>.</a:t>
            </a:r>
          </a:p>
          <a:p>
            <a:endParaRPr lang="en-US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114800"/>
            <a:ext cx="27432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3657600"/>
            <a:ext cx="2133600" cy="2547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did the Navajo Wear?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it was cold outside, they wore clothing made from sheepskin, deerskin and wool. </a:t>
            </a:r>
          </a:p>
          <a:p>
            <a:r>
              <a:rPr lang="en-US" dirty="0" smtClean="0"/>
              <a:t>Men wore breechcloths, which are like pants, and cover their bottom half.  Women wore skirts made out of woven yucca fiber.</a:t>
            </a:r>
          </a:p>
          <a:p>
            <a:r>
              <a:rPr lang="en-US" dirty="0" smtClean="0"/>
              <a:t>They also wore deerskin ponchos in cold weather, and moccasins on their feet.</a:t>
            </a:r>
          </a:p>
          <a:p>
            <a:r>
              <a:rPr lang="en-US" dirty="0" smtClean="0"/>
              <a:t>They had very colorful clothing.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4114800"/>
            <a:ext cx="3505200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685800"/>
            <a:ext cx="2971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457200"/>
            <a:ext cx="3200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4478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What did the Navajo homes look like??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038600"/>
          </a:xfrm>
        </p:spPr>
        <p:txBody>
          <a:bodyPr/>
          <a:lstStyle/>
          <a:p>
            <a:r>
              <a:rPr lang="en-US" dirty="0" smtClean="0"/>
              <a:t>Navajo homes were called hogans, which are traditional earth houses.</a:t>
            </a:r>
          </a:p>
          <a:p>
            <a:r>
              <a:rPr lang="en-US" dirty="0" smtClean="0"/>
              <a:t>They were made out of wood and clay, and dome shaped, which helped protect them from strong winds  and weather. </a:t>
            </a:r>
          </a:p>
          <a:p>
            <a:r>
              <a:rPr lang="en-US" dirty="0" smtClean="0"/>
              <a:t>The door was always facing the east, which is where the sun rises.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799" y="609600"/>
            <a:ext cx="346595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3200400"/>
            <a:ext cx="5105400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724400" y="14478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Outside of a Navajo Hogan!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90600" y="48006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Inside of a Navajo Hogan!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The Navajo Art: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Navajo are famous for their jewelry, and they made belts, necklaces, earrings, and rings from sterling silver.</a:t>
            </a:r>
          </a:p>
          <a:p>
            <a:r>
              <a:rPr lang="en-US" dirty="0" smtClean="0"/>
              <a:t>They also made sand paintings, which are paintings of fine colored sand, on a neutral background.</a:t>
            </a:r>
          </a:p>
          <a:p>
            <a:r>
              <a:rPr lang="en-US" dirty="0" smtClean="0"/>
              <a:t>They also made wool blankets, which were very colorful and had many patterns.</a:t>
            </a:r>
          </a:p>
          <a:p>
            <a:r>
              <a:rPr lang="en-US" dirty="0" smtClean="0"/>
              <a:t>Since they lived in an area where clay was a natural resource, they used clay to make pots.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762000"/>
            <a:ext cx="2514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914400"/>
            <a:ext cx="2362200" cy="2531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3886200"/>
            <a:ext cx="27432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0" y="3733800"/>
            <a:ext cx="3048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2">
      <a:dk1>
        <a:sysClr val="windowText" lastClr="000000"/>
      </a:dk1>
      <a:lt1>
        <a:sysClr val="window" lastClr="FFFFFF"/>
      </a:lt1>
      <a:dk2>
        <a:srgbClr val="FCB95D"/>
      </a:dk2>
      <a:lt2>
        <a:srgbClr val="D6ECFF"/>
      </a:lt2>
      <a:accent1>
        <a:srgbClr val="138677"/>
      </a:accent1>
      <a:accent2>
        <a:srgbClr val="EA157A"/>
      </a:accent2>
      <a:accent3>
        <a:srgbClr val="51D9FF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316</Words>
  <Application>Microsoft Office PowerPoint</Application>
  <PresentationFormat>On-screen Show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Flow</vt:lpstr>
      <vt:lpstr>All about the Navajo Indians:</vt:lpstr>
      <vt:lpstr>Who were the Navajo?</vt:lpstr>
      <vt:lpstr>What did the Navajo eat?</vt:lpstr>
      <vt:lpstr>What did the Navajo Wear?</vt:lpstr>
      <vt:lpstr>Slide 5</vt:lpstr>
      <vt:lpstr>What did the Navajo homes look like??</vt:lpstr>
      <vt:lpstr>Slide 7</vt:lpstr>
      <vt:lpstr>The Navajo Art:</vt:lpstr>
      <vt:lpstr>Slide 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 about the Navajo Indians:</dc:title>
  <dc:creator>m frdman</dc:creator>
  <cp:lastModifiedBy>m frdman</cp:lastModifiedBy>
  <cp:revision>10</cp:revision>
  <dcterms:created xsi:type="dcterms:W3CDTF">2009-04-13T15:58:42Z</dcterms:created>
  <dcterms:modified xsi:type="dcterms:W3CDTF">2009-04-13T17:33:04Z</dcterms:modified>
</cp:coreProperties>
</file>